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24" y="-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38E96DB-D0E1-5D3A-242D-B25DC32E32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389E302-58D9-4AE3-B915-A704AB4EA6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6D5EB85-5844-8F48-3730-8BC3B6FA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BF03632-6543-C8DE-0A33-279C4248C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092392F-748D-EF1D-D7FA-686C4D596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730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005A954-8E61-F704-39AE-5DEAD8CFE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64E52D15-4D0A-862F-FA09-51E8FB584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F178BEC-DF08-FF72-D69D-6964A8A9D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4E86440-4776-BB6B-377C-D6AEC2AC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AB7E954-FBBA-B6B5-6FE4-9EE12EAF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042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880AE54D-986C-522D-D2F4-A0D1F6DB2C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6D1C954F-E0CD-5405-E67A-598E4AAD1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DDD3153-D213-0F33-FB4E-AD3418DBC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7A7B0EC-2C65-EF84-2921-1ADF60C52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A242D8F-DF48-A3AA-90B9-6079C008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890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49A9935-2497-89C6-CFBE-3228A4AC1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B85C40A-CF3F-20B7-0A4D-313720A1C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DB740FE-8FFC-491B-0D17-486675BB1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47181B8-5962-B28D-0F2C-FBF27E64B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688269D-727C-9C58-D3BE-5251292DF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042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7087E75-B204-835B-894E-299FFBAE3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DFA98A3-7509-19BB-EACA-AB7585BB2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8DF0EBC-A4B4-CAD0-B204-3F50AF27B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5D85D04-3161-527E-266C-74241A9FB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B9CC030-2996-490B-AA58-9E241F08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019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05A13AB-A880-AFC9-1FB2-E882D1971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49B3530-B996-C13B-0AAF-0F4CEBE014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7E0EF9-2E3F-02C7-7FDB-E91469E47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6AB6863A-DCBA-F19B-45E5-231340C82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FD9A2E5-01C8-98F7-9C08-52CB57D3D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FBFA53C-C7D4-4B44-5BB8-29E2224F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480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D12A724-E154-7438-0E12-8589C83A0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6F873BC-612C-D8D6-15D2-95120FF4D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82788ED-532E-91E1-5DD9-B5F74A357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7BEE3E63-C482-AD2D-5EEF-0A5D56E280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62B1F85E-55ED-8FD6-8DEA-24EBE33E7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F34807C3-BEDE-508D-18E3-3F8ED8676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901C83FC-58E1-73B6-3019-B3383D608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A3874C4B-0032-BB51-BCBF-619C5816D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715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9A48CD8-FC70-54B0-C21C-F6474597B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5B84993D-9C39-06A0-7BD2-D772BB751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A4B921E7-234E-97D2-FB64-215B30DDE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EF21D76-5B06-4F12-0A27-3D979C9D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842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8523AD54-062B-3251-E6E5-E4B6C240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A2F7CDB1-C83F-EEAD-C61F-20335B882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A2A1FF9-D76A-C672-1AB8-69204609B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863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FFF478B-D154-E498-FFFB-741412363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1E11112-75AA-6625-F614-DCFE7FAD2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525188D1-531A-FB96-F07D-962FF1FC1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B921852-781B-62B3-459C-323D659F9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C8C1FDF-938D-A755-EE13-58EC8012F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507A55DC-F9F3-910D-8388-AB95BEE6D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489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893C8E0-85F7-AB82-9937-4778ACAC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276CF577-88A6-65B3-45DD-7AEE0C6C0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2932B51-E280-D165-23A9-6C6C04331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3C9F820-CEFA-2876-2445-11BA4A4B3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F7A58162-83BA-BE54-CD63-20795CF0B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606389B-0C4D-DA8F-9588-14DCB89D5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842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44F5386C-EE9F-F098-BB7B-636F1C092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E2D80B1-B960-79D0-37D7-826081A70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FDD7D28-EB52-C8C5-8682-4FC193DA43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3D192-7692-4BEB-9C44-E5DB81290B89}" type="datetimeFigureOut">
              <a:rPr lang="el-GR" smtClean="0"/>
              <a:t>16/12/2023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4469C34-A0B8-37CB-4760-E2A917CF3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E04B73D-4B27-C01C-91C6-B9E7DCA12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879C4-DDA5-4032-827A-603103A3CF4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460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D1408C8-3D1A-6D95-FECF-6153EF9546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Έλλειψη του αγαθού του νερού σε μια πόλη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9385B46-3480-4604-13D6-F89E7398E6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5401"/>
            <a:ext cx="9144000" cy="2387600"/>
          </a:xfrm>
        </p:spPr>
        <p:txBody>
          <a:bodyPr>
            <a:normAutofit fontScale="92500" lnSpcReduction="10000"/>
          </a:bodyPr>
          <a:lstStyle/>
          <a:p>
            <a:endParaRPr lang="el-GR" dirty="0"/>
          </a:p>
          <a:p>
            <a:r>
              <a:rPr lang="el-GR" b="0" i="0" dirty="0" err="1">
                <a:solidFill>
                  <a:srgbClr val="374151"/>
                </a:solidFill>
                <a:effectLst/>
                <a:latin typeface="Söhne"/>
              </a:rPr>
              <a:t>Κοτερμάγιερ</a:t>
            </a:r>
            <a:r>
              <a:rPr lang="el-GR" b="0" i="0" dirty="0">
                <a:solidFill>
                  <a:srgbClr val="374151"/>
                </a:solidFill>
                <a:effectLst/>
                <a:latin typeface="Söhne"/>
              </a:rPr>
              <a:t> Νίκος  1112202100082</a:t>
            </a:r>
          </a:p>
          <a:p>
            <a:r>
              <a:rPr lang="el-GR" b="0" i="0" dirty="0">
                <a:solidFill>
                  <a:srgbClr val="374151"/>
                </a:solidFill>
                <a:effectLst/>
                <a:latin typeface="Söhne"/>
              </a:rPr>
              <a:t>Κατσογιάννης Κώστας 1112202100073</a:t>
            </a:r>
          </a:p>
          <a:p>
            <a:endParaRPr lang="el-GR" dirty="0"/>
          </a:p>
          <a:p>
            <a:r>
              <a:rPr lang="el-GR" dirty="0"/>
              <a:t>Έστω </a:t>
            </a:r>
            <a:r>
              <a:rPr lang="el-GR" dirty="0">
                <a:solidFill>
                  <a:srgbClr val="374151"/>
                </a:solidFill>
                <a:latin typeface="Söhne"/>
              </a:rPr>
              <a:t>ό</a:t>
            </a:r>
            <a:r>
              <a:rPr lang="el-GR" b="0" i="0" dirty="0">
                <a:solidFill>
                  <a:srgbClr val="374151"/>
                </a:solidFill>
                <a:effectLst/>
                <a:latin typeface="Söhne"/>
              </a:rPr>
              <a:t>τι έχουμε έναν πληθυσμό που ζει σε μια πόλη και εξαρτάται από έναν τοπικό ποταμό για την παροχή νερού.</a:t>
            </a:r>
          </a:p>
          <a:p>
            <a:endParaRPr lang="el-GR" b="0" i="0" dirty="0">
              <a:solidFill>
                <a:srgbClr val="37415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384027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03FEB2-727E-685D-E7B0-468D40057B10}"/>
              </a:ext>
            </a:extLst>
          </p:cNvPr>
          <p:cNvSpPr txBox="1"/>
          <p:nvPr/>
        </p:nvSpPr>
        <p:spPr>
          <a:xfrm>
            <a:off x="1845733" y="1307748"/>
            <a:ext cx="920326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Σε μια πόλη υπάρχουν 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KaTeX_Main"/>
              </a:rPr>
              <a:t>2,000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 νοικοκυριά που εξαρτώνται από έναν τοπικό ποταμό για την καθημερινή τους παροχή νερού. Ο ποταμός παρέχει 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KaTeX_Main"/>
              </a:rPr>
              <a:t>10,000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 κυβικά μέτρα νερού καθημερινά. Ο μέσος όρος κατανάλωσης νερού ανά νοικοκυριό είναι 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KaTeX_Main"/>
              </a:rPr>
              <a:t>55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 κυβικά μέτρα την ημέρα.</a:t>
            </a:r>
          </a:p>
          <a:p>
            <a:pPr algn="l"/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Ωστόσο, λόγω ανθρωπογενών δραστηριοτήτων, η ποιότητα του νερού στον ποταμό έχει παρουσιάσει επιδείνωση. Η ποσότητα του νερού που μπορεί να χρησιμοποιηθεί από τον πληθυσμό χωρίς να προκαλεί σοβαρές επιπτώσεις στο περιβάλλον είναι 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KaTeX_Main"/>
              </a:rPr>
              <a:t>8,000</a:t>
            </a:r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 κυβικά μέτρα.</a:t>
            </a:r>
          </a:p>
          <a:p>
            <a:pPr algn="l"/>
            <a:r>
              <a:rPr lang="el-GR" sz="2400" b="1" i="0" dirty="0">
                <a:solidFill>
                  <a:srgbClr val="374151"/>
                </a:solidFill>
                <a:effectLst/>
                <a:latin typeface="Söhne"/>
              </a:rPr>
              <a:t>Πόσα νοικοκυριά θα πρέπει να μειώσουν την καθημερινή τους κατανάλωση νερού κατά μέσο όρο για να διατηρηθεί η βιωσιμότητα του ποταμού;</a:t>
            </a:r>
          </a:p>
          <a:p>
            <a:pPr algn="l"/>
            <a:endParaRPr lang="el-GR" sz="2400" b="1" i="0" dirty="0">
              <a:solidFill>
                <a:srgbClr val="37415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429433904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Ευρεία οθόνη</PresentationFormat>
  <Paragraphs>9</Paragraphs>
  <Slides>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KaTeX_Main</vt:lpstr>
      <vt:lpstr>Söhne</vt:lpstr>
      <vt:lpstr>Θέμα του Office</vt:lpstr>
      <vt:lpstr>Έλλειψη του αγαθού του νερού σε μια πόλη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Έλλειψη του αγαθού του νερού σε μια πόλη</dc:title>
  <dc:creator>kostas13721@gmail.com</dc:creator>
  <cp:lastModifiedBy>kostas13721@gmail.com</cp:lastModifiedBy>
  <cp:revision>1</cp:revision>
  <dcterms:created xsi:type="dcterms:W3CDTF">2023-12-16T18:21:14Z</dcterms:created>
  <dcterms:modified xsi:type="dcterms:W3CDTF">2023-12-16T18:21:15Z</dcterms:modified>
</cp:coreProperties>
</file>